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9" r:id="rId6"/>
    <p:sldId id="262" r:id="rId7"/>
    <p:sldId id="260" r:id="rId8"/>
    <p:sldId id="268" r:id="rId9"/>
    <p:sldId id="261" r:id="rId10"/>
    <p:sldId id="263" r:id="rId11"/>
    <p:sldId id="264" r:id="rId12"/>
    <p:sldId id="265" r:id="rId13"/>
    <p:sldId id="266" r:id="rId14"/>
    <p:sldId id="276" r:id="rId15"/>
    <p:sldId id="267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0649"/>
            <a:ext cx="7488832" cy="792088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исследовательских краеведческих работ учащихся «Отечество»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8208912" cy="23042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 smtClean="0"/>
              <a:t>«История детской организации «ВЕГА» </a:t>
            </a:r>
            <a:br>
              <a:rPr lang="ru-RU" sz="4000" dirty="0" smtClean="0"/>
            </a:br>
            <a:r>
              <a:rPr lang="ru-RU" sz="4000" dirty="0" smtClean="0"/>
              <a:t>Ергенинской средней школы»</a:t>
            </a:r>
            <a:endParaRPr lang="ru-RU" sz="40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499992" y="4653136"/>
            <a:ext cx="4627008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Харкибенов Санан, </a:t>
            </a:r>
          </a:p>
          <a:p>
            <a:pPr algn="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9 класса ЕСОШ</a:t>
            </a:r>
          </a:p>
          <a:p>
            <a:pPr algn="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Овкаджиева Р.Б.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395536" y="404664"/>
            <a:ext cx="820891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«Мы помним»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 descr="C:\Users\user\Desktop\ФОТО для презентации\x_6be031d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4062"/>
            <a:ext cx="3261320" cy="24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для презентации\IMG_2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3528392" cy="26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 для презентации\IMG_2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3312368" cy="248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 для презентации\DSCN3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61048"/>
            <a:ext cx="3395463" cy="25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484784"/>
            <a:ext cx="7848872" cy="4554840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395536" y="404664"/>
            <a:ext cx="820891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«Мы помним»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C:\Users\user\Pictures\2014-10-25\Scan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8" y="1340768"/>
            <a:ext cx="3732076" cy="50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14-10-25\Scan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2" y="1412777"/>
            <a:ext cx="3751704" cy="495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395536" y="404664"/>
            <a:ext cx="820891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«Чистый посёлок»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2" name="Picture 2" descr="C:\Users\user\Desktop\ФОТО для презентации\экология 20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484784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для презентации\IMG_3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21088"/>
            <a:ext cx="3048611" cy="22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для презентации\20140425_152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4" y="4293096"/>
            <a:ext cx="3283787" cy="23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395536" y="404664"/>
            <a:ext cx="820891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«Чистый посёлок»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C:\Users\user\Desktop\ФОТО для презентации\IMG_067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6787"/>
            <a:ext cx="3603031" cy="270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для презентации\IMG_3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7703"/>
            <a:ext cx="345673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 для презентации\IMG_0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85" y="1300748"/>
            <a:ext cx="3600400" cy="27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27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179512" y="404664"/>
            <a:ext cx="8712968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«Права человека: я и ты»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218" name="Picture 2" descr="C:\Users\user\Desktop\ФОТО для презентации\2014-10-25 14.50.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6056"/>
            <a:ext cx="3124712" cy="2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 для презентации\2014-10-25 14.55.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23" y="3886531"/>
            <a:ext cx="3888432" cy="27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для презентации\2014-10-25 14.54.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3875684" cy="24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ФОТО для презентации\20141025_141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807" y="4172913"/>
            <a:ext cx="3103090" cy="17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800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36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 descr="C:\Users\user\Desktop\ФОТО для презентации\DSC0955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1253"/>
            <a:ext cx="3935710" cy="295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 для презентации\загруженно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23" y="2204864"/>
            <a:ext cx="2808312" cy="41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7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user\Desktop\ФОТО для презентации\DSC09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0" y="3594154"/>
            <a:ext cx="3910868" cy="297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218" name="Picture 2" descr="C:\Users\user\Desktop\ФОТО для презентации\DSC0989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0" y="1772816"/>
            <a:ext cx="3942234" cy="262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 для презентации\DSC098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032448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43" name="Picture 3" descr="C:\Users\user\Desktop\ФОТО для презентации\DSC099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2" y="1685328"/>
            <a:ext cx="3218260" cy="21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 для презентации\DSC09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5328"/>
            <a:ext cx="3204453" cy="480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О для презентации\DSC09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75617"/>
            <a:ext cx="3355188" cy="251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5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C:\Users\user\Desktop\ФОТО для презентации\DSC0956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91" y="1484560"/>
            <a:ext cx="2880618" cy="21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для презентации\DSC09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70" y="1476284"/>
            <a:ext cx="2891653" cy="21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для презентации\DSC098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22" y="3801011"/>
            <a:ext cx="3861550" cy="257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 для презентации\DSC095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7" y="3801010"/>
            <a:ext cx="3432487" cy="2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73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6" name="Picture 2" descr="C:\Users\user\Desktop\ФОТО для презентации\3j51JxRWg1o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213800" cy="29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для презентации\7EpeHr6ZV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8" y="4653136"/>
            <a:ext cx="2641352" cy="19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 для презентации\bLJNqsZBn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64" y="1716958"/>
            <a:ext cx="2520280" cy="18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О для презентации\cH402CRKu-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02" y="3933056"/>
            <a:ext cx="2938918" cy="220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ФОТО для презентации\IMG_20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7320"/>
            <a:ext cx="2864228" cy="19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ФОТО для презентации\WMV7yCdFPv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8" y="3749993"/>
            <a:ext cx="2164874" cy="28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76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620688"/>
            <a:ext cx="7776864" cy="5616624"/>
          </a:xfrm>
        </p:spPr>
        <p:txBody>
          <a:bodyPr/>
          <a:lstStyle/>
          <a:p>
            <a:endParaRPr lang="ru-RU" dirty="0" smtClean="0"/>
          </a:p>
          <a:p>
            <a:pPr marL="45720" indent="0">
              <a:buNone/>
            </a:pPr>
            <a:endParaRPr lang="ru-RU" sz="2400" dirty="0" smtClean="0">
              <a:latin typeface="Arial Narrow" panose="020B0606020202030204" pitchFamily="34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Проблема исследования: </a:t>
            </a:r>
            <a:r>
              <a:rPr lang="ru-RU" sz="3200" dirty="0" smtClean="0">
                <a:latin typeface="Arial Narrow" panose="020B0606020202030204" pitchFamily="34" charset="0"/>
              </a:rPr>
              <a:t>история становления, развития детской организации «ВЕГА»</a:t>
            </a:r>
          </a:p>
          <a:p>
            <a:endParaRPr lang="ru-RU" sz="3200" dirty="0">
              <a:latin typeface="Arial Narrow" panose="020B0606020202030204" pitchFamily="34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Актуальность исследования и практическая значимость: </a:t>
            </a:r>
            <a:r>
              <a:rPr lang="ru-RU" sz="3200" dirty="0" smtClean="0">
                <a:latin typeface="Arial Narrow" panose="020B0606020202030204" pitchFamily="34" charset="0"/>
              </a:rPr>
              <a:t>передать другим школам опыт нашей организации</a:t>
            </a:r>
          </a:p>
          <a:p>
            <a:endParaRPr lang="ru-RU" dirty="0"/>
          </a:p>
          <a:p>
            <a:pPr marL="4572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287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C:\Users\user\Desktop\ФОТО для презентации\DSCN20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6364"/>
            <a:ext cx="3510707" cy="468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9702" y="2330710"/>
            <a:ext cx="4720819" cy="339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0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44824"/>
            <a:ext cx="8136904" cy="44644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«Возрождение исторических памятников: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субурган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Джамбо-тайши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Тундутова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8194" name="Picture 2" descr="C:\Users\user\Desktop\МЗН\Уборка на ступе 8 класс\DSC04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85950"/>
            <a:ext cx="307234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МЗН\Уборка на ступе 8 класс\DSC047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8969" y="2319073"/>
            <a:ext cx="4456358" cy="334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МЗН\Уборка на ступе 8 класс\DSC047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0" y="4293096"/>
            <a:ext cx="3072344" cy="22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8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8352928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user\Desktop\ФОТО для презентации\DSC02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8" y="1511219"/>
            <a:ext cx="3337887" cy="250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Театральная постановка от наших активистов к 70-летию Депортации калмыцкого народа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267" name="Picture 3" descr="C:\Users\user\Desktop\ФОТО для презентации\DSC02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5512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О для презентации\DSC02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04" y="4086074"/>
            <a:ext cx="3097863" cy="23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ФОТО для презентации\DSC026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816" y="1511219"/>
            <a:ext cx="3301295" cy="247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 для презентации\20141025_1407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56793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251520" y="404664"/>
            <a:ext cx="8568952" cy="12961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Наша организация 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2011-2012 </a:t>
            </a:r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учебный год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352928" cy="5832648"/>
          </a:xfrm>
        </p:spPr>
        <p:txBody>
          <a:bodyPr>
            <a:normAutofit/>
          </a:bodyPr>
          <a:lstStyle/>
          <a:p>
            <a:pPr lvl="0">
              <a:buClr>
                <a:srgbClr val="F14124">
                  <a:lumMod val="75000"/>
                </a:srgbClr>
              </a:buClr>
            </a:pPr>
            <a:endParaRPr lang="ru-RU" sz="2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Цель </a:t>
            </a: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исследования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: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изучить историю детской организации «ВЕГА» в период с 1987 по 2014 годы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Задачи исследования: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 </a:t>
            </a:r>
            <a:endParaRPr lang="ru-RU" sz="2800" dirty="0" smtClean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</a:endParaRPr>
          </a:p>
          <a:p>
            <a:pPr marL="502920" lvl="0" indent="-457200">
              <a:buClr>
                <a:srgbClr val="F14124">
                  <a:lumMod val="75000"/>
                </a:srgbClr>
              </a:buClr>
              <a:buAutoNum type="arabicPeriod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И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сследовать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предпосылки зарождения детской организации в Ергенинской средней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школе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AutoNum type="arabicPeriod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Проследить этапы становления детской организации, выделив их особенности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AutoNum type="arabicPeriod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Выявить приоритетные направления развития детского движения в Ергенинской средней школе на современном этапе</a:t>
            </a:r>
          </a:p>
          <a:p>
            <a:pPr marL="502920" lvl="0" indent="-457200">
              <a:buClr>
                <a:srgbClr val="F14124">
                  <a:lumMod val="75000"/>
                </a:srgbClr>
              </a:buClr>
              <a:buAutoNum type="arabicPeriod"/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Изучить и обосновать положительный опыт в организации детского движения в Ергенинской средней школе, обобщить его 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6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892480" cy="6048672"/>
          </a:xfrm>
        </p:spPr>
        <p:txBody>
          <a:bodyPr/>
          <a:lstStyle/>
          <a:p>
            <a:r>
              <a:rPr lang="ru-RU" b="1" dirty="0" smtClean="0">
                <a:latin typeface="Arial Narrow" panose="020B0606020202030204" pitchFamily="34" charset="0"/>
              </a:rPr>
              <a:t>Информационная карта ДО «ВЕГА» МБОУ «ЕСОШ им. Л.О. Инджиева»</a:t>
            </a:r>
          </a:p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310559"/>
              </p:ext>
            </p:extLst>
          </p:nvPr>
        </p:nvGraphicFramePr>
        <p:xfrm>
          <a:off x="827584" y="764704"/>
          <a:ext cx="7416824" cy="5760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2048"/>
                <a:gridCol w="2736303"/>
                <a:gridCol w="4248473"/>
              </a:tblGrid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Полное</a:t>
                      </a:r>
                      <a:r>
                        <a:rPr lang="ru-RU" sz="1600" b="0" baseline="0" dirty="0" smtClean="0"/>
                        <a:t> название и аббревиатура</a:t>
                      </a:r>
                      <a:endParaRPr lang="ru-RU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Детская организация «ВЕГА»</a:t>
                      </a:r>
                    </a:p>
                    <a:p>
                      <a:r>
                        <a:rPr lang="ru-RU" sz="1600" b="0" dirty="0" smtClean="0"/>
                        <a:t>ДО «ВЕГА»</a:t>
                      </a:r>
                    </a:p>
                  </a:txBody>
                  <a:tcPr/>
                </a:tc>
              </a:tr>
              <a:tr h="68635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Дата</a:t>
                      </a:r>
                      <a:r>
                        <a:rPr lang="ru-RU" sz="1600" baseline="0" dirty="0" smtClean="0"/>
                        <a:t> и место создания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Осень, 1987 г. Ергенинская</a:t>
                      </a:r>
                      <a:r>
                        <a:rPr lang="ru-RU" sz="1600" baseline="0" dirty="0" smtClean="0"/>
                        <a:t> средняя школа, п. Ергенинский</a:t>
                      </a:r>
                      <a:endParaRPr lang="ru-RU" sz="1600" dirty="0"/>
                    </a:p>
                  </a:txBody>
                  <a:tcPr/>
                </a:tc>
              </a:tr>
              <a:tr h="39400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Территория деятельности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п. Ергенинский Кетченеровский</a:t>
                      </a:r>
                      <a:r>
                        <a:rPr lang="ru-RU" sz="1600" baseline="0" dirty="0" smtClean="0"/>
                        <a:t> район, РК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  <a:tr h="83495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Направления деятельности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учебно-просветительская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эколого-краеведческая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спортивно-патриотическая</a:t>
                      </a:r>
                      <a:endParaRPr lang="ru-RU" sz="1600" dirty="0"/>
                    </a:p>
                  </a:txBody>
                  <a:tcPr/>
                </a:tc>
              </a:tr>
              <a:tr h="38894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Символика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Девиз,</a:t>
                      </a:r>
                      <a:r>
                        <a:rPr lang="ru-RU" sz="1600" baseline="0" dirty="0" smtClean="0"/>
                        <a:t> герб</a:t>
                      </a:r>
                      <a:endParaRPr lang="ru-RU" sz="1600" dirty="0"/>
                    </a:p>
                  </a:txBody>
                  <a:tcPr/>
                </a:tc>
              </a:tr>
              <a:tr h="58755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Юридический</a:t>
                      </a:r>
                      <a:r>
                        <a:rPr lang="ru-RU" sz="1600" baseline="0" dirty="0" smtClean="0"/>
                        <a:t> адрес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Кетченеровский</a:t>
                      </a:r>
                      <a:r>
                        <a:rPr lang="ru-RU" sz="1600" baseline="0" dirty="0" smtClean="0"/>
                        <a:t> район,  </a:t>
                      </a:r>
                      <a:r>
                        <a:rPr lang="ru-RU" sz="1600" dirty="0" smtClean="0"/>
                        <a:t>п. Ергенинский, </a:t>
                      </a:r>
                      <a:r>
                        <a:rPr lang="ru-RU" sz="1600" dirty="0" err="1" smtClean="0"/>
                        <a:t>ул.Школьная</a:t>
                      </a:r>
                      <a:r>
                        <a:rPr lang="ru-RU" sz="1600" dirty="0" smtClean="0"/>
                        <a:t>,</a:t>
                      </a:r>
                      <a:r>
                        <a:rPr lang="ru-RU" sz="1600" baseline="0" dirty="0" smtClean="0"/>
                        <a:t> 10</a:t>
                      </a:r>
                      <a:endParaRPr lang="ru-RU" sz="1600" dirty="0"/>
                    </a:p>
                  </a:txBody>
                  <a:tcPr/>
                </a:tc>
              </a:tr>
              <a:tr h="108234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Основные социально значимые проекты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/>
                        <a:t>Социальный проект «Чистый</a:t>
                      </a:r>
                      <a:r>
                        <a:rPr lang="ru-RU" sz="1600" baseline="0" dirty="0" smtClean="0"/>
                        <a:t> посёлок»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/>
                        <a:t>Социальный проект «Мы помним»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/>
                        <a:t>Социальный проект «Возрождение исторических памятников»</a:t>
                      </a:r>
                      <a:endParaRPr lang="ru-RU" sz="1600" dirty="0"/>
                    </a:p>
                  </a:txBody>
                  <a:tcPr/>
                </a:tc>
              </a:tr>
              <a:tr h="41832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Президент ДО «ВЕГА»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 smtClean="0"/>
                        <a:t>Харкибенов Санан </a:t>
                      </a:r>
                      <a:r>
                        <a:rPr lang="ru-RU" sz="1600" dirty="0" err="1" smtClean="0"/>
                        <a:t>Гаряевич</a:t>
                      </a:r>
                      <a:endParaRPr lang="ru-RU" sz="16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Координатор ДО «ВЕГА»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 err="1" smtClean="0"/>
                        <a:t>Манджиева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Заяна</a:t>
                      </a:r>
                      <a:r>
                        <a:rPr lang="ru-RU" sz="1600" dirty="0" smtClean="0"/>
                        <a:t> Николаевна</a:t>
                      </a:r>
                      <a:endParaRPr lang="ru-RU" sz="1600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Контактный телефон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dirty="0" smtClean="0"/>
                        <a:t>8-937-460-4256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6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для презентации\Вымпел ВЕГА_эмблема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4"/>
          <a:stretch/>
        </p:blipFill>
        <p:spPr bwMode="auto">
          <a:xfrm>
            <a:off x="5263978" y="476672"/>
            <a:ext cx="3674869" cy="60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для презентации\знач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968552" cy="50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5157192"/>
            <a:ext cx="3744416" cy="1080120"/>
          </a:xfrm>
        </p:spPr>
        <p:txBody>
          <a:bodyPr/>
          <a:lstStyle/>
          <a:p>
            <a:r>
              <a:rPr lang="ru-RU" dirty="0" smtClean="0"/>
              <a:t>Овкаджиева Р.Б. </a:t>
            </a:r>
            <a:r>
              <a:rPr lang="ru-RU" sz="2000" dirty="0" smtClean="0"/>
              <a:t>учитель русского языка и литературы</a:t>
            </a:r>
            <a:endParaRPr lang="ru-RU" dirty="0"/>
          </a:p>
        </p:txBody>
      </p:sp>
      <p:pic>
        <p:nvPicPr>
          <p:cNvPr id="4098" name="Picture 2" descr="C:\Users\user\Desktop\ФОТО для презентации\20141025_102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276872"/>
            <a:ext cx="4218031" cy="28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88024" y="1916832"/>
            <a:ext cx="3816424" cy="1143818"/>
          </a:xfrm>
        </p:spPr>
        <p:txBody>
          <a:bodyPr/>
          <a:lstStyle/>
          <a:p>
            <a:r>
              <a:rPr lang="ru-RU" dirty="0" smtClean="0"/>
              <a:t>Лазарева Р.П. </a:t>
            </a:r>
          </a:p>
          <a:p>
            <a:r>
              <a:rPr lang="ru-RU" sz="2000" dirty="0" smtClean="0"/>
              <a:t>учитель географии</a:t>
            </a:r>
            <a:endParaRPr lang="ru-RU" sz="2000" dirty="0"/>
          </a:p>
        </p:txBody>
      </p:sp>
      <p:pic>
        <p:nvPicPr>
          <p:cNvPr id="4100" name="Picture 4" descr="C:\Users\user\Desktop\ФОТО для презентации\20141025_110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60" y="3218284"/>
            <a:ext cx="413995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4987" y="260648"/>
            <a:ext cx="85921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Основатели детской организации «</a:t>
            </a:r>
            <a:r>
              <a:rPr lang="ru-RU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ВЕГА</a:t>
            </a:r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4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для презентации\tBJRpiXsc8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4" r="23748"/>
          <a:stretch/>
        </p:blipFill>
        <p:spPr bwMode="auto">
          <a:xfrm>
            <a:off x="334837" y="1537420"/>
            <a:ext cx="1884884" cy="35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9"/>
          <p:cNvSpPr txBox="1">
            <a:spLocks/>
          </p:cNvSpPr>
          <p:nvPr/>
        </p:nvSpPr>
        <p:spPr>
          <a:xfrm>
            <a:off x="2359069" y="6131102"/>
            <a:ext cx="2055695" cy="446968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/>
              <a:t>Яшлаев И.В. </a:t>
            </a:r>
            <a:endParaRPr lang="ru-RU" sz="2000" dirty="0"/>
          </a:p>
        </p:txBody>
      </p:sp>
      <p:pic>
        <p:nvPicPr>
          <p:cNvPr id="2052" name="Picture 4" descr="C:\Users\user\Desktop\ФОТО для презентации\2014-10-24 15.59.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61" y="2367399"/>
            <a:ext cx="1882313" cy="357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для презентации\2014-10-24 16.10.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13" y="1474247"/>
            <a:ext cx="1882313" cy="357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9"/>
          <p:cNvSpPr txBox="1">
            <a:spLocks/>
          </p:cNvSpPr>
          <p:nvPr/>
        </p:nvSpPr>
        <p:spPr>
          <a:xfrm>
            <a:off x="4388297" y="5090412"/>
            <a:ext cx="2229079" cy="446968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err="1" smtClean="0"/>
              <a:t>Дорджиев</a:t>
            </a:r>
            <a:r>
              <a:rPr lang="ru-RU" sz="2000" dirty="0" smtClean="0"/>
              <a:t> Б.Э.</a:t>
            </a:r>
            <a:endParaRPr lang="ru-RU" sz="2000" dirty="0"/>
          </a:p>
        </p:txBody>
      </p:sp>
      <p:pic>
        <p:nvPicPr>
          <p:cNvPr id="2054" name="Picture 6" descr="C:\Users\user\Desktop\ФОТО для презентации\2014-10-24 15.58.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67399"/>
            <a:ext cx="1879423" cy="35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9"/>
          <p:cNvSpPr txBox="1">
            <a:spLocks/>
          </p:cNvSpPr>
          <p:nvPr/>
        </p:nvSpPr>
        <p:spPr>
          <a:xfrm rot="10800000" flipV="1">
            <a:off x="6523151" y="5901542"/>
            <a:ext cx="2076679" cy="48075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smtClean="0"/>
              <a:t>Лиджиева Г.С.</a:t>
            </a:r>
            <a:endParaRPr lang="ru-RU" sz="2000" dirty="0"/>
          </a:p>
        </p:txBody>
      </p:sp>
      <p:sp>
        <p:nvSpPr>
          <p:cNvPr id="11" name="Заголовок 9"/>
          <p:cNvSpPr txBox="1">
            <a:spLocks/>
          </p:cNvSpPr>
          <p:nvPr/>
        </p:nvSpPr>
        <p:spPr>
          <a:xfrm>
            <a:off x="355082" y="5190256"/>
            <a:ext cx="2091401" cy="414086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 err="1" smtClean="0"/>
              <a:t>Саджаев</a:t>
            </a:r>
            <a:r>
              <a:rPr lang="ru-RU" sz="2000" dirty="0" smtClean="0"/>
              <a:t> Б.Н. 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119431" y="188640"/>
            <a:ext cx="90683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tabLst>
                <a:tab pos="542925" algn="l"/>
              </a:tabLst>
            </a:pPr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Первые командиры </a:t>
            </a:r>
          </a:p>
          <a:p>
            <a:pPr algn="ctr">
              <a:tabLst>
                <a:tab pos="542925" algn="l"/>
              </a:tabLst>
            </a:pPr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разновозрастных отрядов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3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ФОТО для презентации\20141024_17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2" y="1412776"/>
            <a:ext cx="4176464" cy="243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для презентации\20141025_141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4" y="4011885"/>
            <a:ext cx="47244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для презентации\20141025_141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434425" y="2211302"/>
            <a:ext cx="5387721" cy="35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4"/>
          <p:cNvSpPr txBox="1">
            <a:spLocks noGrp="1"/>
          </p:cNvSpPr>
          <p:nvPr>
            <p:ph type="body" idx="1"/>
          </p:nvPr>
        </p:nvSpPr>
        <p:spPr>
          <a:xfrm>
            <a:off x="323850" y="260350"/>
            <a:ext cx="8351838" cy="604837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Наша организация 1988-1989 гг.</a:t>
            </a:r>
            <a:endParaRPr lang="ru-RU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08912" cy="93610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Социальный проект «Мы помним»</a:t>
            </a:r>
            <a:endParaRPr lang="ru-RU" sz="3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C:\Users\user\Desktop\ФОТО для презентации\DSCN367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240">
            <a:off x="609040" y="1320415"/>
            <a:ext cx="3888702" cy="291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для презентации\DSCN3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500">
            <a:off x="4905381" y="1615098"/>
            <a:ext cx="3704196" cy="27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для презентации\IMG_2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66" y="3861048"/>
            <a:ext cx="3471252" cy="26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>
        <p14:gallery dir="l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1071</TotalTime>
  <Words>424</Words>
  <Application>Microsoft Office PowerPoint</Application>
  <PresentationFormat>Экран (4:3)</PresentationFormat>
  <Paragraphs>79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«История детской организации «ВЕГА»  Ергенинской средней школы»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Социальный проект «Мы помним»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40</cp:revision>
  <dcterms:created xsi:type="dcterms:W3CDTF">2014-10-24T05:20:43Z</dcterms:created>
  <dcterms:modified xsi:type="dcterms:W3CDTF">2014-12-20T08:52:33Z</dcterms:modified>
</cp:coreProperties>
</file>